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5215" autoAdjust="0"/>
  </p:normalViewPr>
  <p:slideViewPr>
    <p:cSldViewPr showGuides="1">
      <p:cViewPr varScale="1">
        <p:scale>
          <a:sx n="70" d="100"/>
          <a:sy n="70" d="100"/>
        </p:scale>
        <p:origin x="43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13.5.2024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13-May-24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/>
        </p:blipFill>
        <p:spPr bwMode="auto">
          <a:xfrm>
            <a:off x="6390123" y="3400017"/>
            <a:ext cx="5248260" cy="2188983"/>
          </a:xfr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D67034F-3F1A-3FD4-10D6-226170AA9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65" y="1852943"/>
            <a:ext cx="11082798" cy="1306057"/>
          </a:xfrm>
        </p:spPr>
        <p:txBody>
          <a:bodyPr>
            <a:normAutofit/>
          </a:bodyPr>
          <a:lstStyle/>
          <a:p>
            <a:r>
              <a:rPr lang="bg-BG" dirty="0"/>
              <a:t>Вмъкване на специални символи.</a:t>
            </a:r>
            <a:br>
              <a:rPr lang="bg-BG" dirty="0"/>
            </a:br>
            <a:r>
              <a:rPr lang="bg-BG" dirty="0"/>
              <a:t>Вмъкване и форматиране на изображения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001" y="322263"/>
            <a:ext cx="7470000" cy="1350680"/>
          </a:xfrm>
        </p:spPr>
        <p:txBody>
          <a:bodyPr>
            <a:normAutofit fontScale="90000"/>
          </a:bodyPr>
          <a:lstStyle/>
          <a:p>
            <a:r>
              <a:rPr lang="bg-BG" dirty="0"/>
              <a:t>Специални символи и графични изображения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панел с различни възможности за вмъкване на математически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660"/>
          <a:stretch/>
        </p:blipFill>
        <p:spPr>
          <a:xfrm>
            <a:off x="1753500" y="2070675"/>
            <a:ext cx="8685000" cy="35655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036000" y="2619000"/>
            <a:ext cx="855000" cy="12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891000" y="4431114"/>
            <a:ext cx="4635000" cy="1620000"/>
          </a:xfrm>
          <a:prstGeom prst="wedgeRoundRectCallout">
            <a:avLst>
              <a:gd name="adj1" fmla="val -47736"/>
              <a:gd name="adj2" fmla="val -79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11341"/>
              <a:gd name="adj2" fmla="val 104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/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3938474" y="3906244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118393" y="3977660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038" r="929"/>
          <a:stretch/>
        </p:blipFill>
        <p:spPr>
          <a:xfrm>
            <a:off x="9265434" y="3856419"/>
            <a:ext cx="2186526" cy="27897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2799" y="5394281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750282"/>
            <a:ext cx="3195000" cy="945000"/>
          </a:xfrm>
          <a:prstGeom prst="wedgeRoundRectCallout">
            <a:avLst>
              <a:gd name="adj1" fmla="val -53483"/>
              <a:gd name="adj2" fmla="val 79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ви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избраният от нас символ се поставя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7" y="1811403"/>
            <a:ext cx="4816800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различни математически формули, изрази и символи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4376</TotalTime>
  <Words>1043</Words>
  <Application>Microsoft Office PowerPoint</Application>
  <PresentationFormat>Widescreen</PresentationFormat>
  <Paragraphs>151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Специални символи и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</cp:lastModifiedBy>
  <cp:revision>461</cp:revision>
  <dcterms:created xsi:type="dcterms:W3CDTF">2018-05-23T13:08:44Z</dcterms:created>
  <dcterms:modified xsi:type="dcterms:W3CDTF">2024-05-13T10:47:14Z</dcterms:modified>
  <cp:category/>
</cp:coreProperties>
</file>